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1282" y="43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44C8A-78BB-4EEC-91B1-FB22238367F1}" type="datetimeFigureOut">
              <a:rPr lang="de-DE" smtClean="0"/>
              <a:t>13.01.2019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FA5FE4-A215-49E0-8245-A657167E94F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073943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44C8A-78BB-4EEC-91B1-FB22238367F1}" type="datetimeFigureOut">
              <a:rPr lang="de-DE" smtClean="0"/>
              <a:t>13.01.2019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FA5FE4-A215-49E0-8245-A657167E94F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819389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44C8A-78BB-4EEC-91B1-FB22238367F1}" type="datetimeFigureOut">
              <a:rPr lang="de-DE" smtClean="0"/>
              <a:t>13.01.2019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FA5FE4-A215-49E0-8245-A657167E94F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461106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44C8A-78BB-4EEC-91B1-FB22238367F1}" type="datetimeFigureOut">
              <a:rPr lang="de-DE" smtClean="0"/>
              <a:t>13.01.2019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FA5FE4-A215-49E0-8245-A657167E94F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004269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44C8A-78BB-4EEC-91B1-FB22238367F1}" type="datetimeFigureOut">
              <a:rPr lang="de-DE" smtClean="0"/>
              <a:t>13.01.2019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FA5FE4-A215-49E0-8245-A657167E94F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01286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44C8A-78BB-4EEC-91B1-FB22238367F1}" type="datetimeFigureOut">
              <a:rPr lang="de-DE" smtClean="0"/>
              <a:t>13.01.2019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FA5FE4-A215-49E0-8245-A657167E94F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698251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44C8A-78BB-4EEC-91B1-FB22238367F1}" type="datetimeFigureOut">
              <a:rPr lang="de-DE" smtClean="0"/>
              <a:t>13.01.2019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FA5FE4-A215-49E0-8245-A657167E94F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307445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44C8A-78BB-4EEC-91B1-FB22238367F1}" type="datetimeFigureOut">
              <a:rPr lang="de-DE" smtClean="0"/>
              <a:t>13.01.2019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FA5FE4-A215-49E0-8245-A657167E94F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855479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44C8A-78BB-4EEC-91B1-FB22238367F1}" type="datetimeFigureOut">
              <a:rPr lang="de-DE" smtClean="0"/>
              <a:t>13.01.2019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FA5FE4-A215-49E0-8245-A657167E94F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93419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44C8A-78BB-4EEC-91B1-FB22238367F1}" type="datetimeFigureOut">
              <a:rPr lang="de-DE" smtClean="0"/>
              <a:t>13.01.2019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FA5FE4-A215-49E0-8245-A657167E94F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662856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44C8A-78BB-4EEC-91B1-FB22238367F1}" type="datetimeFigureOut">
              <a:rPr lang="de-DE" smtClean="0"/>
              <a:t>13.01.2019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FA5FE4-A215-49E0-8245-A657167E94F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345626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644C8A-78BB-4EEC-91B1-FB22238367F1}" type="datetimeFigureOut">
              <a:rPr lang="de-DE" smtClean="0"/>
              <a:t>13.01.2019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FA5FE4-A215-49E0-8245-A657167E94F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706325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feld 2"/>
          <p:cNvSpPr txBox="1"/>
          <p:nvPr/>
        </p:nvSpPr>
        <p:spPr>
          <a:xfrm>
            <a:off x="567908" y="1962836"/>
            <a:ext cx="20882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Altes Wissen der Maya und Inka</a:t>
            </a:r>
            <a:endParaRPr lang="de-DE" dirty="0"/>
          </a:p>
        </p:txBody>
      </p:sp>
      <p:sp>
        <p:nvSpPr>
          <p:cNvPr id="5" name="Textfeld 4"/>
          <p:cNvSpPr txBox="1"/>
          <p:nvPr/>
        </p:nvSpPr>
        <p:spPr>
          <a:xfrm>
            <a:off x="857096" y="1200935"/>
            <a:ext cx="27363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Hawaiianischer Schamanismus-</a:t>
            </a:r>
            <a:r>
              <a:rPr lang="de-DE" dirty="0" err="1" smtClean="0"/>
              <a:t>Huna</a:t>
            </a:r>
            <a:endParaRPr lang="de-DE" dirty="0" smtClean="0"/>
          </a:p>
        </p:txBody>
      </p:sp>
      <p:sp>
        <p:nvSpPr>
          <p:cNvPr id="6" name="Textfeld 5"/>
          <p:cNvSpPr txBox="1"/>
          <p:nvPr/>
        </p:nvSpPr>
        <p:spPr>
          <a:xfrm>
            <a:off x="638946" y="3387630"/>
            <a:ext cx="1800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Amazonas-Schamanismus</a:t>
            </a:r>
          </a:p>
        </p:txBody>
      </p:sp>
      <p:sp>
        <p:nvSpPr>
          <p:cNvPr id="7" name="Textfeld 6"/>
          <p:cNvSpPr txBox="1"/>
          <p:nvPr/>
        </p:nvSpPr>
        <p:spPr>
          <a:xfrm>
            <a:off x="6035835" y="1283794"/>
            <a:ext cx="20162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Multidimensionale Aufstellungsarbeit</a:t>
            </a:r>
            <a:endParaRPr lang="de-DE" dirty="0"/>
          </a:p>
        </p:txBody>
      </p:sp>
      <p:sp>
        <p:nvSpPr>
          <p:cNvPr id="8" name="Textfeld 7"/>
          <p:cNvSpPr txBox="1"/>
          <p:nvPr/>
        </p:nvSpPr>
        <p:spPr>
          <a:xfrm>
            <a:off x="6755480" y="1969839"/>
            <a:ext cx="187220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Altes Wissen </a:t>
            </a:r>
            <a:r>
              <a:rPr lang="de-DE" dirty="0" err="1" smtClean="0"/>
              <a:t>matriarchaler</a:t>
            </a:r>
            <a:r>
              <a:rPr lang="de-DE" dirty="0" smtClean="0"/>
              <a:t> Kulturen</a:t>
            </a:r>
            <a:endParaRPr lang="de-DE" dirty="0"/>
          </a:p>
        </p:txBody>
      </p:sp>
      <p:sp>
        <p:nvSpPr>
          <p:cNvPr id="9" name="Textfeld 8"/>
          <p:cNvSpPr txBox="1"/>
          <p:nvPr/>
        </p:nvSpPr>
        <p:spPr>
          <a:xfrm>
            <a:off x="6985468" y="2842619"/>
            <a:ext cx="183620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Arbeiten mit dem Sein-Bewusstsein / der inneren Weisheit</a:t>
            </a:r>
            <a:endParaRPr lang="de-DE" dirty="0"/>
          </a:p>
        </p:txBody>
      </p:sp>
      <p:sp>
        <p:nvSpPr>
          <p:cNvPr id="10" name="Textfeld 9"/>
          <p:cNvSpPr txBox="1"/>
          <p:nvPr/>
        </p:nvSpPr>
        <p:spPr>
          <a:xfrm>
            <a:off x="291102" y="2728141"/>
            <a:ext cx="21956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Europäischer Schamanismus</a:t>
            </a:r>
            <a:endParaRPr lang="de-DE" dirty="0"/>
          </a:p>
        </p:txBody>
      </p:sp>
      <p:sp>
        <p:nvSpPr>
          <p:cNvPr id="11" name="Textfeld 10"/>
          <p:cNvSpPr txBox="1"/>
          <p:nvPr/>
        </p:nvSpPr>
        <p:spPr>
          <a:xfrm>
            <a:off x="929370" y="5313243"/>
            <a:ext cx="23663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Reinkarnationsarbeit</a:t>
            </a:r>
            <a:endParaRPr lang="de-DE" dirty="0"/>
          </a:p>
        </p:txBody>
      </p:sp>
      <p:sp>
        <p:nvSpPr>
          <p:cNvPr id="13" name="Textfeld 12"/>
          <p:cNvSpPr txBox="1"/>
          <p:nvPr/>
        </p:nvSpPr>
        <p:spPr>
          <a:xfrm>
            <a:off x="97036" y="4490065"/>
            <a:ext cx="2376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Metaphysische Ebenen</a:t>
            </a:r>
          </a:p>
        </p:txBody>
      </p:sp>
      <p:sp>
        <p:nvSpPr>
          <p:cNvPr id="15" name="Textfeld 14"/>
          <p:cNvSpPr txBox="1"/>
          <p:nvPr/>
        </p:nvSpPr>
        <p:spPr>
          <a:xfrm>
            <a:off x="638946" y="388692"/>
            <a:ext cx="7892327" cy="40011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de-DE" sz="2000" b="1" dirty="0" smtClean="0"/>
              <a:t>  Multidimensionaler Arbeitsansatz: Sein-Bewusstsein nach Etna Marx</a:t>
            </a:r>
            <a:endParaRPr lang="de-DE" sz="2000" b="1" dirty="0"/>
          </a:p>
        </p:txBody>
      </p:sp>
      <p:sp>
        <p:nvSpPr>
          <p:cNvPr id="14" name="Textfeld 13"/>
          <p:cNvSpPr txBox="1"/>
          <p:nvPr/>
        </p:nvSpPr>
        <p:spPr>
          <a:xfrm>
            <a:off x="6245249" y="4989461"/>
            <a:ext cx="18068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Yogaphilosophie</a:t>
            </a:r>
            <a:endParaRPr lang="de-DE" dirty="0"/>
          </a:p>
        </p:txBody>
      </p:sp>
      <p:sp>
        <p:nvSpPr>
          <p:cNvPr id="16" name="Textfeld 15"/>
          <p:cNvSpPr txBox="1"/>
          <p:nvPr/>
        </p:nvSpPr>
        <p:spPr>
          <a:xfrm>
            <a:off x="6729032" y="4024348"/>
            <a:ext cx="187304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Arbeit mit dem inneren Kind</a:t>
            </a:r>
            <a:endParaRPr lang="de-DE" dirty="0"/>
          </a:p>
        </p:txBody>
      </p:sp>
      <p:sp>
        <p:nvSpPr>
          <p:cNvPr id="17" name="Textfeld 16"/>
          <p:cNvSpPr txBox="1"/>
          <p:nvPr/>
        </p:nvSpPr>
        <p:spPr>
          <a:xfrm>
            <a:off x="260453" y="4053091"/>
            <a:ext cx="20494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Emotionale Freiheit</a:t>
            </a:r>
            <a:endParaRPr lang="de-DE" dirty="0"/>
          </a:p>
        </p:txBody>
      </p:sp>
      <p:sp>
        <p:nvSpPr>
          <p:cNvPr id="18" name="Textfeld 17"/>
          <p:cNvSpPr txBox="1"/>
          <p:nvPr/>
        </p:nvSpPr>
        <p:spPr>
          <a:xfrm>
            <a:off x="6509433" y="4670678"/>
            <a:ext cx="19509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Matrix - EMC©</a:t>
            </a:r>
            <a:endParaRPr lang="de-DE" dirty="0"/>
          </a:p>
        </p:txBody>
      </p:sp>
      <p:sp>
        <p:nvSpPr>
          <p:cNvPr id="19" name="Textfeld 18"/>
          <p:cNvSpPr txBox="1"/>
          <p:nvPr/>
        </p:nvSpPr>
        <p:spPr>
          <a:xfrm>
            <a:off x="147195" y="4901654"/>
            <a:ext cx="29296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Arbeit mit der Ahnenlinie</a:t>
            </a:r>
            <a:endParaRPr lang="de-DE" dirty="0"/>
          </a:p>
        </p:txBody>
      </p:sp>
      <p:pic>
        <p:nvPicPr>
          <p:cNvPr id="20" name="Grafik 1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28408" y="2914838"/>
            <a:ext cx="3168352" cy="1247976"/>
          </a:xfrm>
          <a:prstGeom prst="rect">
            <a:avLst/>
          </a:prstGeom>
        </p:spPr>
      </p:pic>
      <p:sp>
        <p:nvSpPr>
          <p:cNvPr id="12" name="Textfeld 11"/>
          <p:cNvSpPr txBox="1"/>
          <p:nvPr/>
        </p:nvSpPr>
        <p:spPr>
          <a:xfrm>
            <a:off x="3343995" y="5390192"/>
            <a:ext cx="257147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e</a:t>
            </a:r>
            <a:r>
              <a:rPr lang="de-DE" dirty="0" smtClean="0"/>
              <a:t>mpathisch, systemisch, </a:t>
            </a:r>
          </a:p>
          <a:p>
            <a:r>
              <a:rPr lang="de-DE" dirty="0"/>
              <a:t>u</a:t>
            </a:r>
            <a:r>
              <a:rPr lang="de-DE" dirty="0" smtClean="0"/>
              <a:t>rsachen-, lösungs- und </a:t>
            </a:r>
          </a:p>
          <a:p>
            <a:r>
              <a:rPr lang="de-DE" dirty="0" smtClean="0"/>
              <a:t>zielorientiert</a:t>
            </a:r>
            <a:endParaRPr lang="de-DE" dirty="0"/>
          </a:p>
        </p:txBody>
      </p:sp>
      <p:sp>
        <p:nvSpPr>
          <p:cNvPr id="27" name="Textfeld 26"/>
          <p:cNvSpPr txBox="1"/>
          <p:nvPr/>
        </p:nvSpPr>
        <p:spPr>
          <a:xfrm>
            <a:off x="3076853" y="1131839"/>
            <a:ext cx="2789169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Betriebswirtschaft,</a:t>
            </a:r>
          </a:p>
          <a:p>
            <a:r>
              <a:rPr lang="de-DE" dirty="0" smtClean="0"/>
              <a:t>Organisationsentwicklung,</a:t>
            </a:r>
          </a:p>
          <a:p>
            <a:r>
              <a:rPr lang="de-DE" dirty="0" smtClean="0"/>
              <a:t>Führungskräfteentwicklung, </a:t>
            </a:r>
          </a:p>
          <a:p>
            <a:r>
              <a:rPr lang="de-DE" dirty="0" smtClean="0"/>
              <a:t>Personalentwicklung, </a:t>
            </a:r>
          </a:p>
          <a:p>
            <a:endParaRPr lang="de-DE" dirty="0"/>
          </a:p>
        </p:txBody>
      </p:sp>
      <p:sp>
        <p:nvSpPr>
          <p:cNvPr id="2" name="Textfeld 1"/>
          <p:cNvSpPr txBox="1"/>
          <p:nvPr/>
        </p:nvSpPr>
        <p:spPr>
          <a:xfrm>
            <a:off x="5915467" y="5358792"/>
            <a:ext cx="23289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Christusbewusstsein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720628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70</Words>
  <Application>Microsoft Office PowerPoint</Application>
  <PresentationFormat>Bildschirmpräsentation (4:3)</PresentationFormat>
  <Paragraphs>23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4" baseType="lpstr">
      <vt:lpstr>Arial</vt:lpstr>
      <vt:lpstr>Calibri</vt:lpstr>
      <vt:lpstr>Larissa</vt:lpstr>
      <vt:lpstr>PowerPoint-Präsentation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Ursula H. Werling</dc:creator>
  <cp:lastModifiedBy>Etna Marx</cp:lastModifiedBy>
  <cp:revision>26</cp:revision>
  <dcterms:created xsi:type="dcterms:W3CDTF">2017-06-04T05:46:21Z</dcterms:created>
  <dcterms:modified xsi:type="dcterms:W3CDTF">2019-01-13T20:02:51Z</dcterms:modified>
</cp:coreProperties>
</file>