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39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93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11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42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2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82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74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54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4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28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56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4C8A-78BB-4EEC-91B1-FB22238367F1}" type="datetimeFigureOut">
              <a:rPr lang="de-DE" smtClean="0"/>
              <a:t>13.01.2019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5FE4-A215-49E0-8245-A657167E9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63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7908" y="196283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Altes Wissen der Maya und Inka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57096" y="120093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Hawaiianischer Schamanismus-</a:t>
            </a:r>
            <a:r>
              <a:rPr lang="de-DE" dirty="0" err="1" smtClean="0"/>
              <a:t>Huna</a:t>
            </a:r>
            <a:endParaRPr lang="de-DE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638946" y="338763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Amazonas-Schamanismus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035835" y="128379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Multidimensionale Aufstellungsarbeit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6755480" y="1969839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Altes Wissen </a:t>
            </a:r>
            <a:r>
              <a:rPr lang="de-DE" dirty="0" err="1" smtClean="0"/>
              <a:t>matriarchaler</a:t>
            </a:r>
            <a:r>
              <a:rPr lang="de-DE" dirty="0" smtClean="0"/>
              <a:t> Kulturen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985468" y="2842619"/>
            <a:ext cx="1836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Arbeiten mit dem Sein-Bewusstsein / der inneren Weisheit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91102" y="2728141"/>
            <a:ext cx="2195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Europäischer Schamanismus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29370" y="5313243"/>
            <a:ext cx="2366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Reinkarnationsarbeit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97036" y="449006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Metaphysische Ebenen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38946" y="388692"/>
            <a:ext cx="789232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  Multidimensionaler Arbeitsansatz: Sein-Bewusstsein nach Etna Marx</a:t>
            </a:r>
            <a:endParaRPr lang="de-DE" sz="20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6245249" y="4989461"/>
            <a:ext cx="1806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Yogaphilosophie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6729032" y="4024348"/>
            <a:ext cx="187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Arbeit mit dem inneren Kind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60453" y="4053091"/>
            <a:ext cx="204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Emotionale Freiheit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6509433" y="4670678"/>
            <a:ext cx="195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Matrix - EMC©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147195" y="4901654"/>
            <a:ext cx="292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Arbeit mit der Ahnenlinie</a:t>
            </a:r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08" y="2914838"/>
            <a:ext cx="3168352" cy="1247976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3343995" y="5390192"/>
            <a:ext cx="2571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</a:t>
            </a:r>
            <a:r>
              <a:rPr lang="de-DE" dirty="0" smtClean="0"/>
              <a:t>mpathisch, systemisch, </a:t>
            </a:r>
          </a:p>
          <a:p>
            <a:r>
              <a:rPr lang="de-DE" dirty="0"/>
              <a:t>u</a:t>
            </a:r>
            <a:r>
              <a:rPr lang="de-DE" dirty="0" smtClean="0"/>
              <a:t>rsachen-, lösungs- und </a:t>
            </a:r>
          </a:p>
          <a:p>
            <a:r>
              <a:rPr lang="de-DE" dirty="0" smtClean="0"/>
              <a:t>zielorientiert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3076853" y="1131839"/>
            <a:ext cx="27891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Betriebswirtschaft,</a:t>
            </a:r>
          </a:p>
          <a:p>
            <a:r>
              <a:rPr lang="de-DE" dirty="0" smtClean="0"/>
              <a:t>Organisationsentwicklung,</a:t>
            </a:r>
          </a:p>
          <a:p>
            <a:r>
              <a:rPr lang="de-DE" dirty="0" smtClean="0"/>
              <a:t>Führungskräfteentwicklung, </a:t>
            </a:r>
          </a:p>
          <a:p>
            <a:r>
              <a:rPr lang="de-DE" dirty="0" smtClean="0"/>
              <a:t>Personalentwicklung, </a:t>
            </a:r>
          </a:p>
          <a:p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5915467" y="5358792"/>
            <a:ext cx="232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Christusbewusstsein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06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Ursula H. Werling</dc:creator>
  <cp:lastModifiedBy>Etna Marx</cp:lastModifiedBy>
  <cp:revision>26</cp:revision>
  <dcterms:created xsi:type="dcterms:W3CDTF">2017-06-04T05:46:21Z</dcterms:created>
  <dcterms:modified xsi:type="dcterms:W3CDTF">2019-01-13T20:02:51Z</dcterms:modified>
</cp:coreProperties>
</file>